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58" d="100"/>
          <a:sy n="5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5B481B-DC75-4F1F-83D9-4857BEE03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9C8438A-8E6F-44DE-92E3-AAA095D336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B6F706-B06B-49B8-BDE7-5FFADBD35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23725D-6C0A-4A24-8543-B14C933A2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314194-56FE-4C52-A709-4A5678FD3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22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0F9A2C-CCBC-4F57-AB07-57328F5F8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4174A9-2440-4FB0-BC21-AC7970AFE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5CC3EE-8A5E-44AD-A499-1EB202B37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D969B0-A7E1-4098-B352-CE01A569C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79A9D-484F-4B6C-92FD-568809EE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884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FBC0B6F-7EB5-4C0A-AA7A-0AC91CE4E8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E8145C-9378-4141-8032-83D95679A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BAA03E-8B4A-4ECC-A3F6-E28D5E88D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7A604C-468B-44B0-8705-DDCA1DB51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4BAB5E-FF0A-43DB-B778-1CA525CEF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98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831C3FB-DA74-46B9-8FDF-27897C2B2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4F7474-D944-471B-B9FD-E4FAEAD65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626FF63-0D73-49F9-8160-B0C18D54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9E7A0A-4E4E-48FF-8667-E069AD7FB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A96E0C-4F2D-46D2-81E0-0931AD99F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215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F140D2-56BF-4365-8B98-A3DA0966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ED9E474-389C-4897-8BAD-31DFAEFD1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0B8ACA-4FB1-4171-8C3E-2B5124AB0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27B94D-B0E8-4105-88D5-5B3E2831F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339FEA-5D25-4CAF-AA9A-F199C7D36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8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E9D86E-01C3-4C7F-9DE9-7D74B822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28A7FA-8011-4FD9-A42D-DF6E13ADA4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99C118-0D83-4CB3-BA08-F3D29BA09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3AB9C4-C2DE-4627-8964-F39712A6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813A274-91DA-4BFE-A96C-FFC1831EA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7C8457-7B70-4555-9122-96C85058B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63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672E67-71CD-49FF-8D74-5FA8EEAF5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5DEE0D-3C31-4E30-9AF4-1D9CC7701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B8861E-AEF6-490C-8E95-94D0DC150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35BACB8-5878-44AB-A4DD-AFADBFAED6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6482E08-58BA-4031-B670-25F90C221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11D3037-C4B9-4A65-B445-C6B79CFA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AFCA591-C3D0-4BBC-95FA-4945B4B3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DF0C1F9-F14B-42F6-B880-B377BD83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418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9070B3-4AC8-4404-8CF2-DDC007EC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E66B8D-F084-4096-A842-A028DADF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E1281E-9798-4C68-A6A9-C54B8662E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26EBB2D-462E-4BD4-8455-58FC95A0C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7290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537393C-43AB-4110-A207-0441C5115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248AD6-5C75-4598-B462-F151E18FC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C69A5C2-4A0A-49A3-9602-CF7F79B05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176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7D2EE2-F4C1-4971-8D92-2A3DE717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26B93-BA29-4D47-9C78-129929316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A5D9DF9-885E-48E6-A788-C068E52B5E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25D55B-C772-43EB-A445-2D6E33A2E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987957-C3EE-4F9E-9BC3-D6D02748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80C9ED-6731-4AF7-A360-26BC28AA2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047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C8988-2FFD-4FBA-888A-54D43CAA4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B1290BB-A0B2-4B08-8D82-4348BBA064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DAF46B-331D-4D98-8DEB-B35CF880F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CE6557-2749-445F-9486-2E7112C78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B0CDA2-833A-4232-8403-FE2A10B7D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08FF0C-C34D-42D4-BEDC-11D39F038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0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E1B9D40-8409-4185-AF74-0B2F5DDD8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26253E-7B31-495C-807E-023653DD3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32A4EE-C605-481E-903D-2F12C94349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D8DE-A9B0-446D-A57B-992F54D606DB}" type="datetimeFigureOut">
              <a:rPr kumimoji="1" lang="ja-JP" altLang="en-US" smtClean="0"/>
              <a:t>2023/6/6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37FF8-0961-4067-854A-0D4E9F353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E4748C-3060-4EF6-8F50-79AB1AB661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E0E5E-09BC-44E8-B8FB-EEE8CB6FFB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3538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1F729650-5C5E-49F2-B34A-D2337E52E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6948" y="902076"/>
            <a:ext cx="7816123" cy="10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360" tIns="48028" rIns="92360" bIns="48028">
            <a:spAutoFit/>
          </a:bodyPr>
          <a:lstStyle>
            <a:lvl1pPr defTabSz="514350">
              <a:lnSpc>
                <a:spcPct val="87000"/>
              </a:lnSpc>
              <a:spcBef>
                <a:spcPts val="363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4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14350">
              <a:lnSpc>
                <a:spcPct val="87000"/>
              </a:lnSpc>
              <a:spcBef>
                <a:spcPts val="3175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2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14350">
              <a:lnSpc>
                <a:spcPct val="87000"/>
              </a:lnSpc>
              <a:spcBef>
                <a:spcPts val="271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0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6000" b="1" dirty="0"/>
              <a:t>「</a:t>
            </a:r>
            <a:r>
              <a:rPr lang="ja-JP" altLang="en-GB" sz="6000" b="1" dirty="0"/>
              <a:t>タイトル入力</a:t>
            </a:r>
            <a:r>
              <a:rPr lang="ja-JP" altLang="en-US" sz="6000" b="1" dirty="0"/>
              <a:t>」</a:t>
            </a:r>
            <a:endParaRPr lang="ja-JP" altLang="en-GB" sz="7356" b="1" dirty="0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766E32D9-E2C9-43E3-905E-3DB4584E5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45762"/>
            <a:ext cx="9144000" cy="10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360" tIns="48028" rIns="92360" bIns="48028">
            <a:spAutoFit/>
          </a:bodyPr>
          <a:lstStyle>
            <a:lvl1pPr defTabSz="514350">
              <a:lnSpc>
                <a:spcPct val="87000"/>
              </a:lnSpc>
              <a:spcBef>
                <a:spcPts val="363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4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14350">
              <a:lnSpc>
                <a:spcPct val="87000"/>
              </a:lnSpc>
              <a:spcBef>
                <a:spcPts val="3175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2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14350">
              <a:lnSpc>
                <a:spcPct val="87000"/>
              </a:lnSpc>
              <a:spcBef>
                <a:spcPts val="271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10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  <a:tab pos="1904523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ＭＳ ゴシック" panose="020B0609070205080204" pitchFamily="49" charset="-128"/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受入機関</a:t>
            </a:r>
            <a:r>
              <a:rPr lang="ja-JP" altLang="en-GB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　　○○○○株式会社　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所在地：○○県　○○市</a:t>
            </a:r>
            <a:endParaRPr lang="ja-JP" altLang="en-GB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ＭＳ ゴシック" panose="020B0609070205080204" pitchFamily="49" charset="-128"/>
              <a:buNone/>
            </a:pP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受入機関指導</a:t>
            </a:r>
            <a:r>
              <a:rPr lang="ja-JP" altLang="en-GB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責任者：　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（役職）　　　　　</a:t>
            </a:r>
            <a:r>
              <a:rPr lang="ja-JP" altLang="en-GB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氏名）</a:t>
            </a:r>
            <a:endParaRPr lang="ja-JP" altLang="en-GB" sz="20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ＭＳ ゴシック" panose="020B0609070205080204" pitchFamily="49" charset="-128"/>
              <a:buNone/>
            </a:pPr>
            <a:r>
              <a:rPr lang="ja-JP" altLang="en-GB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期間：　　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年</a:t>
            </a:r>
            <a:r>
              <a:rPr lang="ja-JP" altLang="en-GB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月　　日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GB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～</a:t>
            </a:r>
            <a:r>
              <a:rPr lang="ja-JP" altLang="en-US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年</a:t>
            </a:r>
            <a:r>
              <a:rPr lang="ja-JP" altLang="en-GB" sz="20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 月　　日</a:t>
            </a: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4ACE127F-1FAE-4851-B6FC-18E3A43D7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5371" y="3789263"/>
            <a:ext cx="11306629" cy="148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2360" tIns="48028" rIns="92360" bIns="48028">
            <a:spAutoFit/>
          </a:bodyPr>
          <a:lstStyle>
            <a:lvl1pPr defTabSz="514350">
              <a:lnSpc>
                <a:spcPct val="87000"/>
              </a:lnSpc>
              <a:spcBef>
                <a:spcPts val="363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14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14350">
              <a:lnSpc>
                <a:spcPct val="87000"/>
              </a:lnSpc>
              <a:spcBef>
                <a:spcPts val="3175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12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14350">
              <a:lnSpc>
                <a:spcPct val="87000"/>
              </a:lnSpc>
              <a:spcBef>
                <a:spcPts val="271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10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  <a:tab pos="10764838" algn="l"/>
                <a:tab pos="11593513" algn="l"/>
                <a:tab pos="12420600" algn="l"/>
                <a:tab pos="13249275" algn="l"/>
                <a:tab pos="14077950" algn="l"/>
                <a:tab pos="14905038" algn="l"/>
                <a:tab pos="15733713" algn="l"/>
                <a:tab pos="16560800" algn="l"/>
                <a:tab pos="17389475" algn="l"/>
                <a:tab pos="18218150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US" sz="3000" b="1" dirty="0"/>
              <a:t>自然科学教育部　博士前期課程 　　　　</a:t>
            </a:r>
            <a:r>
              <a:rPr lang="ja-JP" altLang="en-GB" sz="3000" b="1" dirty="0"/>
              <a:t>○○○専攻</a:t>
            </a:r>
            <a:endParaRPr lang="en-US" altLang="ja-JP" sz="3000" b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GB" sz="3000" b="1" dirty="0"/>
              <a:t>　</a:t>
            </a:r>
            <a:r>
              <a:rPr lang="ja-JP" altLang="en-US" sz="3000" b="1" dirty="0"/>
              <a:t>　　　　　　　　　　　　　　　　　　　　　　　　　　　　コース</a:t>
            </a:r>
            <a:r>
              <a:rPr lang="en-US" altLang="ja-JP" sz="3000" b="1" dirty="0"/>
              <a:t>/</a:t>
            </a:r>
            <a:r>
              <a:rPr lang="ja-JP" altLang="en-US" sz="3000" b="1" dirty="0"/>
              <a:t>教育プログラム</a:t>
            </a:r>
            <a:endParaRPr lang="en-US" altLang="ja-JP" sz="3000" b="1" dirty="0"/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ja-JP" altLang="en-GB" sz="3000" b="1" dirty="0"/>
              <a:t>氏名</a:t>
            </a:r>
            <a:r>
              <a:rPr lang="ja-JP" altLang="en-US" sz="3000" b="1" dirty="0"/>
              <a:t>：　　　　　　　　　　　　　　（指導教員：　　　　　　　　）</a:t>
            </a:r>
            <a:endParaRPr lang="ja-JP" altLang="en-GB" sz="3000" b="1" dirty="0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993261EA-C820-45A0-AE80-A729F73D80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8239"/>
            <a:ext cx="8452588" cy="538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360" tIns="48028" rIns="92360" bIns="48028">
            <a:spAutoFit/>
          </a:bodyPr>
          <a:lstStyle>
            <a:lvl1pPr defTabSz="514350">
              <a:lnSpc>
                <a:spcPct val="87000"/>
              </a:lnSpc>
              <a:spcBef>
                <a:spcPts val="3638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145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514350">
              <a:lnSpc>
                <a:spcPct val="87000"/>
              </a:lnSpc>
              <a:spcBef>
                <a:spcPts val="3175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127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514350">
              <a:lnSpc>
                <a:spcPct val="87000"/>
              </a:lnSpc>
              <a:spcBef>
                <a:spcPts val="271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109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514350">
              <a:lnSpc>
                <a:spcPct val="87000"/>
              </a:lnSpc>
              <a:spcBef>
                <a:spcPts val="2263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514350" eaLnBrk="0" fontAlgn="base" hangingPunct="0">
              <a:lnSpc>
                <a:spcPct val="87000"/>
              </a:lnSpc>
              <a:spcBef>
                <a:spcPts val="226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512763" algn="l"/>
                <a:tab pos="1025525" algn="l"/>
                <a:tab pos="1539875" algn="l"/>
                <a:tab pos="2054225" algn="l"/>
                <a:tab pos="2566988" algn="l"/>
                <a:tab pos="3081338" algn="l"/>
                <a:tab pos="3595688" algn="l"/>
                <a:tab pos="4110038" algn="l"/>
                <a:tab pos="4622800" algn="l"/>
                <a:tab pos="5137150" algn="l"/>
                <a:tab pos="5651500" algn="l"/>
                <a:tab pos="6165850" algn="l"/>
                <a:tab pos="6678613" algn="l"/>
                <a:tab pos="7192963" algn="l"/>
                <a:tab pos="7707313" algn="l"/>
                <a:tab pos="8220075" algn="l"/>
                <a:tab pos="8734425" algn="l"/>
                <a:tab pos="9248775" algn="l"/>
                <a:tab pos="9763125" algn="l"/>
                <a:tab pos="10275888" algn="l"/>
              </a:tabLst>
              <a:defRPr sz="900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800000"/>
              </a:buClr>
              <a:buFont typeface="Arial" panose="020B0604020202020204" pitchFamily="34" charset="0"/>
              <a:buNone/>
            </a:pPr>
            <a:r>
              <a:rPr lang="ja-JP" altLang="en-GB" sz="2871" b="1" dirty="0">
                <a:solidFill>
                  <a:srgbClr val="800000"/>
                </a:solidFill>
              </a:rPr>
              <a:t>　研究型インターンシップ成果発表会</a:t>
            </a:r>
          </a:p>
        </p:txBody>
      </p:sp>
    </p:spTree>
    <p:extLst>
      <p:ext uri="{BB962C8B-B14F-4D97-AF65-F5344CB8AC3E}">
        <p14:creationId xmlns:p14="http://schemas.microsoft.com/office/powerpoint/2010/main" val="790265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平山　祐 (Yu Hirayama)</dc:creator>
  <cp:lastModifiedBy>平山　祐 (Yu Hirayama)</cp:lastModifiedBy>
  <cp:revision>1</cp:revision>
  <dcterms:created xsi:type="dcterms:W3CDTF">2023-06-06T04:31:28Z</dcterms:created>
  <dcterms:modified xsi:type="dcterms:W3CDTF">2023-06-06T04:31:41Z</dcterms:modified>
</cp:coreProperties>
</file>